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80" d="100"/>
          <a:sy n="80" d="100"/>
        </p:scale>
        <p:origin x="3066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fr-FR" smtClean="0"/>
              <a:t>Modifier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C19042-0C14-41DC-B650-103D0D59AE04}" type="datetimeFigureOut">
              <a:rPr lang="fr-FR" smtClean="0"/>
              <a:t>10/10/2025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A8DB20-23C5-4527-99E6-CD1C8750FA8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415413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C19042-0C14-41DC-B650-103D0D59AE04}" type="datetimeFigureOut">
              <a:rPr lang="fr-FR" smtClean="0"/>
              <a:t>10/10/2025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A8DB20-23C5-4527-99E6-CD1C8750FA8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288115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C19042-0C14-41DC-B650-103D0D59AE04}" type="datetimeFigureOut">
              <a:rPr lang="fr-FR" smtClean="0"/>
              <a:t>10/10/2025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A8DB20-23C5-4527-99E6-CD1C8750FA8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620647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C19042-0C14-41DC-B650-103D0D59AE04}" type="datetimeFigureOut">
              <a:rPr lang="fr-FR" smtClean="0"/>
              <a:t>10/10/2025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A8DB20-23C5-4527-99E6-CD1C8750FA8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810383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C19042-0C14-41DC-B650-103D0D59AE04}" type="datetimeFigureOut">
              <a:rPr lang="fr-FR" smtClean="0"/>
              <a:t>10/10/2025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A8DB20-23C5-4527-99E6-CD1C8750FA8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858944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C19042-0C14-41DC-B650-103D0D59AE04}" type="datetimeFigureOut">
              <a:rPr lang="fr-FR" smtClean="0"/>
              <a:t>10/10/2025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A8DB20-23C5-4527-99E6-CD1C8750FA8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217929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C19042-0C14-41DC-B650-103D0D59AE04}" type="datetimeFigureOut">
              <a:rPr lang="fr-FR" smtClean="0"/>
              <a:t>10/10/2025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A8DB20-23C5-4527-99E6-CD1C8750FA8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179756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C19042-0C14-41DC-B650-103D0D59AE04}" type="datetimeFigureOut">
              <a:rPr lang="fr-FR" smtClean="0"/>
              <a:t>10/10/2025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A8DB20-23C5-4527-99E6-CD1C8750FA8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179256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C19042-0C14-41DC-B650-103D0D59AE04}" type="datetimeFigureOut">
              <a:rPr lang="fr-FR" smtClean="0"/>
              <a:t>10/10/2025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A8DB20-23C5-4527-99E6-CD1C8750FA8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3587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C19042-0C14-41DC-B650-103D0D59AE04}" type="datetimeFigureOut">
              <a:rPr lang="fr-FR" smtClean="0"/>
              <a:t>10/10/2025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A8DB20-23C5-4527-99E6-CD1C8750FA8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076827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C19042-0C14-41DC-B650-103D0D59AE04}" type="datetimeFigureOut">
              <a:rPr lang="fr-FR" smtClean="0"/>
              <a:t>10/10/2025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A8DB20-23C5-4527-99E6-CD1C8750FA8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411846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C19042-0C14-41DC-B650-103D0D59AE04}" type="datetimeFigureOut">
              <a:rPr lang="fr-FR" smtClean="0"/>
              <a:t>10/10/2025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A8DB20-23C5-4527-99E6-CD1C8750FA8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313473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605481" y="2594919"/>
            <a:ext cx="292855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b="1" dirty="0" smtClean="0"/>
              <a:t>1 </a:t>
            </a:r>
            <a:r>
              <a:rPr lang="fr-FR" b="1" dirty="0" smtClean="0"/>
              <a:t>IDE </a:t>
            </a:r>
            <a:r>
              <a:rPr lang="fr-FR" b="1" dirty="0" smtClean="0"/>
              <a:t>H/F </a:t>
            </a:r>
            <a:r>
              <a:rPr lang="fr-FR" b="1" dirty="0" smtClean="0"/>
              <a:t>pour la Salle de Surveillance Post Interventionnelle à </a:t>
            </a:r>
            <a:r>
              <a:rPr lang="fr-FR" b="1" dirty="0" smtClean="0"/>
              <a:t>100%</a:t>
            </a:r>
            <a:endParaRPr lang="fr-FR" b="1" dirty="0"/>
          </a:p>
        </p:txBody>
      </p:sp>
      <p:sp>
        <p:nvSpPr>
          <p:cNvPr id="5" name="ZoneTexte 4"/>
          <p:cNvSpPr txBox="1"/>
          <p:nvPr/>
        </p:nvSpPr>
        <p:spPr>
          <a:xfrm>
            <a:off x="138526" y="3899632"/>
            <a:ext cx="671947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FR" sz="1200" dirty="0" smtClean="0"/>
              <a:t>Le GHH recrute un </a:t>
            </a:r>
            <a:r>
              <a:rPr lang="fr-FR" sz="1200" dirty="0" smtClean="0"/>
              <a:t>infirmier H/F en </a:t>
            </a:r>
            <a:r>
              <a:rPr lang="fr-FR" sz="1200" b="1" dirty="0" smtClean="0"/>
              <a:t>Salle de Surveillance Post Interventionnelle</a:t>
            </a:r>
          </a:p>
          <a:p>
            <a:pPr algn="just"/>
            <a:r>
              <a:rPr lang="fr-FR" sz="1200" b="1" u="sng" dirty="0" smtClean="0">
                <a:ea typeface="Times New Roman" panose="02020603050405020304" pitchFamily="18" charset="0"/>
              </a:rPr>
              <a:t>Zones </a:t>
            </a:r>
            <a:r>
              <a:rPr lang="fr-FR" sz="1200" b="1" u="sng" dirty="0">
                <a:ea typeface="Times New Roman" panose="02020603050405020304" pitchFamily="18" charset="0"/>
              </a:rPr>
              <a:t>d'activités</a:t>
            </a:r>
            <a:r>
              <a:rPr lang="fr-FR" sz="1200" dirty="0">
                <a:ea typeface="Times New Roman" panose="02020603050405020304" pitchFamily="18" charset="0"/>
              </a:rPr>
              <a:t> : </a:t>
            </a:r>
            <a:endParaRPr lang="fr-FR" sz="1200" dirty="0" smtClean="0">
              <a:ea typeface="Times New Roman" panose="02020603050405020304" pitchFamily="18" charset="0"/>
            </a:endParaRPr>
          </a:p>
          <a:p>
            <a:pPr algn="just"/>
            <a:r>
              <a:rPr lang="fr-FR" sz="1200" dirty="0"/>
              <a:t>2 salles de surveillance post interventionnelle dans un bloc pluridisciplinaire, adulte et pédiatrie, de 12 salles + activité en radio interventionnelle.</a:t>
            </a:r>
          </a:p>
          <a:p>
            <a:pPr lvl="0" algn="just">
              <a:spcAft>
                <a:spcPts val="0"/>
              </a:spcAft>
            </a:pPr>
            <a:r>
              <a:rPr lang="fr-FR" sz="1200" b="1" u="sng" dirty="0" smtClean="0">
                <a:ea typeface="Times New Roman" panose="02020603050405020304" pitchFamily="18" charset="0"/>
              </a:rPr>
              <a:t>Contraintes </a:t>
            </a:r>
            <a:r>
              <a:rPr lang="fr-FR" sz="1200" b="1" u="sng" dirty="0">
                <a:ea typeface="Times New Roman" panose="02020603050405020304" pitchFamily="18" charset="0"/>
              </a:rPr>
              <a:t>liées au poste</a:t>
            </a:r>
            <a:r>
              <a:rPr lang="fr-FR" sz="1200" b="1" dirty="0">
                <a:ea typeface="Times New Roman" panose="02020603050405020304" pitchFamily="18" charset="0"/>
              </a:rPr>
              <a:t> </a:t>
            </a:r>
            <a:r>
              <a:rPr lang="fr-FR" sz="1200" dirty="0">
                <a:ea typeface="Times New Roman" panose="02020603050405020304" pitchFamily="18" charset="0"/>
              </a:rPr>
              <a:t>: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fr-FR" sz="1200" dirty="0"/>
              <a:t>Service au sein du bloc opératoire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fr-FR" sz="1200" dirty="0"/>
              <a:t>Activités hors bloc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dirty="0"/>
              <a:t>Flux de patients important</a:t>
            </a:r>
            <a:endParaRPr lang="fr-FR" sz="1200" dirty="0"/>
          </a:p>
        </p:txBody>
      </p:sp>
      <p:sp>
        <p:nvSpPr>
          <p:cNvPr id="6" name="ZoneTexte 5"/>
          <p:cNvSpPr txBox="1"/>
          <p:nvPr/>
        </p:nvSpPr>
        <p:spPr>
          <a:xfrm>
            <a:off x="0" y="6965080"/>
            <a:ext cx="3043989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lnSpc>
                <a:spcPct val="150000"/>
              </a:lnSpc>
              <a:buFont typeface="Calibri" panose="020F0502020204030204" pitchFamily="34" charset="0"/>
              <a:buChar char="→"/>
            </a:pPr>
            <a:r>
              <a:rPr lang="fr-FR" sz="1200" dirty="0" smtClean="0"/>
              <a:t>Infirmier(e</a:t>
            </a:r>
            <a:r>
              <a:rPr lang="fr-FR" sz="1200" dirty="0" smtClean="0"/>
              <a:t>) </a:t>
            </a:r>
            <a:r>
              <a:rPr lang="fr-FR" sz="1200" dirty="0" smtClean="0"/>
              <a:t>Diplômé(e) </a:t>
            </a:r>
            <a:r>
              <a:rPr lang="fr-FR" sz="1200" dirty="0" smtClean="0"/>
              <a:t>d’Etat</a:t>
            </a:r>
          </a:p>
          <a:p>
            <a:pPr marL="285750" indent="-285750" algn="just">
              <a:lnSpc>
                <a:spcPct val="150000"/>
              </a:lnSpc>
              <a:buFont typeface="Calibri" panose="020F0502020204030204" pitchFamily="34" charset="0"/>
              <a:buChar char="→"/>
            </a:pPr>
            <a:r>
              <a:rPr lang="fr-FR" sz="1200" dirty="0" smtClean="0"/>
              <a:t>Une expérience au sein d’une unité de chirurgie ou urgence ou réanimation.</a:t>
            </a:r>
          </a:p>
          <a:p>
            <a:pPr marL="285750" indent="-285750" algn="just">
              <a:lnSpc>
                <a:spcPct val="150000"/>
              </a:lnSpc>
              <a:buFont typeface="Calibri" panose="020F0502020204030204" pitchFamily="34" charset="0"/>
              <a:buChar char="→"/>
            </a:pPr>
            <a:r>
              <a:rPr lang="fr-FR" sz="1200" dirty="0" smtClean="0"/>
              <a:t>Développer les interrelations entre le bloc opératoire et les unités fonctionnelles </a:t>
            </a:r>
            <a:r>
              <a:rPr lang="fr-FR" sz="1200" dirty="0" smtClean="0"/>
              <a:t> </a:t>
            </a:r>
            <a:endParaRPr lang="fr-FR" sz="1200" dirty="0" smtClean="0"/>
          </a:p>
          <a:p>
            <a:pPr algn="just">
              <a:lnSpc>
                <a:spcPct val="150000"/>
              </a:lnSpc>
            </a:pPr>
            <a:endParaRPr lang="fr-FR" sz="1200" dirty="0"/>
          </a:p>
        </p:txBody>
      </p:sp>
      <p:sp>
        <p:nvSpPr>
          <p:cNvPr id="7" name="ZoneTexte 6"/>
          <p:cNvSpPr txBox="1"/>
          <p:nvPr/>
        </p:nvSpPr>
        <p:spPr>
          <a:xfrm>
            <a:off x="3534032" y="6268577"/>
            <a:ext cx="287912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 smtClean="0"/>
              <a:t>Poste ouvert aux titulaires et contractuels (CDI avec 4 mois d’essai)</a:t>
            </a:r>
            <a:endParaRPr lang="fr-FR" sz="1400" dirty="0"/>
          </a:p>
        </p:txBody>
      </p:sp>
      <p:sp>
        <p:nvSpPr>
          <p:cNvPr id="8" name="ZoneTexte 7"/>
          <p:cNvSpPr txBox="1"/>
          <p:nvPr/>
        </p:nvSpPr>
        <p:spPr>
          <a:xfrm>
            <a:off x="3398650" y="7758022"/>
            <a:ext cx="180766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Font typeface="Calibri" panose="020F0502020204030204" pitchFamily="34" charset="0"/>
              <a:buChar char="→"/>
            </a:pPr>
            <a:r>
              <a:rPr lang="fr-FR" sz="1200" dirty="0" smtClean="0"/>
              <a:t>Fiche de poste sur </a:t>
            </a:r>
            <a:r>
              <a:rPr lang="fr-FR" sz="1200" dirty="0" smtClean="0"/>
              <a:t>demande</a:t>
            </a:r>
            <a:endParaRPr lang="fr-FR" sz="1200" dirty="0" smtClean="0"/>
          </a:p>
          <a:p>
            <a:pPr marL="285750" indent="-285750">
              <a:lnSpc>
                <a:spcPct val="150000"/>
              </a:lnSpc>
              <a:buFont typeface="Calibri" panose="020F0502020204030204" pitchFamily="34" charset="0"/>
              <a:buChar char="→"/>
            </a:pPr>
            <a:r>
              <a:rPr lang="fr-FR" sz="1200" dirty="0" smtClean="0"/>
              <a:t>Horaires de </a:t>
            </a:r>
            <a:r>
              <a:rPr lang="fr-FR" sz="1200" dirty="0" smtClean="0"/>
              <a:t>journée du lundi au dimanche</a:t>
            </a:r>
            <a:endParaRPr lang="fr-FR" sz="1200" dirty="0"/>
          </a:p>
        </p:txBody>
      </p:sp>
      <p:sp>
        <p:nvSpPr>
          <p:cNvPr id="9" name="ZoneTexte 8"/>
          <p:cNvSpPr txBox="1"/>
          <p:nvPr/>
        </p:nvSpPr>
        <p:spPr>
          <a:xfrm>
            <a:off x="5206314" y="8059868"/>
            <a:ext cx="147869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FR" sz="1400" dirty="0" smtClean="0"/>
              <a:t>Rémunération selon votre profil</a:t>
            </a:r>
            <a:endParaRPr lang="fr-FR" sz="1400" dirty="0"/>
          </a:p>
        </p:txBody>
      </p:sp>
      <p:sp>
        <p:nvSpPr>
          <p:cNvPr id="2" name="ZoneTexte 1"/>
          <p:cNvSpPr txBox="1"/>
          <p:nvPr/>
        </p:nvSpPr>
        <p:spPr>
          <a:xfrm>
            <a:off x="102757" y="5469292"/>
            <a:ext cx="3395506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dirty="0"/>
              <a:t>Assurer l’ouverture de la SSPI en contrôlant le bon fonctionnement du matériel et en assurant la </a:t>
            </a:r>
            <a:r>
              <a:rPr lang="fr-FR" sz="1200" dirty="0" smtClean="0"/>
              <a:t>traçabilité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dirty="0"/>
              <a:t>Réaliser les soins prescrits par le MAR et ceux relevant de son rôle </a:t>
            </a:r>
            <a:r>
              <a:rPr lang="fr-FR" sz="1400" dirty="0"/>
              <a:t>propre </a:t>
            </a:r>
            <a:endParaRPr lang="fr-FR" sz="1400" dirty="0" smtClean="0"/>
          </a:p>
          <a:p>
            <a:endParaRPr lang="fr-FR" sz="1400" dirty="0"/>
          </a:p>
        </p:txBody>
      </p:sp>
    </p:spTree>
    <p:extLst>
      <p:ext uri="{BB962C8B-B14F-4D97-AF65-F5344CB8AC3E}">
        <p14:creationId xmlns:p14="http://schemas.microsoft.com/office/powerpoint/2010/main" val="526886074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ODELE PARAMED.pptx" id="{1F58DD4B-E596-43FA-9249-B9817F226712}" vid="{637EACC8-73C9-4B65-894A-12C89633500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MODELE PARAMED</Template>
  <TotalTime>68</TotalTime>
  <Words>160</Words>
  <Application>Microsoft Office PowerPoint</Application>
  <PresentationFormat>Format A4 (210 x 297 mm)</PresentationFormat>
  <Paragraphs>17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Thème Office</vt:lpstr>
      <vt:lpstr>Présentation PowerPoint</vt:lpstr>
    </vt:vector>
  </TitlesOfParts>
  <Company>Groupe Hospitalier du Havre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CAPRON Natacha</dc:creator>
  <cp:lastModifiedBy>OLIVIER Sandrine (Reanimation Chirurgicale)</cp:lastModifiedBy>
  <cp:revision>8</cp:revision>
  <dcterms:created xsi:type="dcterms:W3CDTF">2024-09-04T07:32:04Z</dcterms:created>
  <dcterms:modified xsi:type="dcterms:W3CDTF">2025-10-10T15:13:09Z</dcterms:modified>
</cp:coreProperties>
</file>