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449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409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287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2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432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01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2188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089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42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33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4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CE759-732F-44F9-BE79-0FFD3E41959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21E5B-47CE-4917-8705-42A188787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488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24249" y="2563644"/>
            <a:ext cx="3052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Technicien biomédical</a:t>
            </a:r>
          </a:p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H/F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3518" y="3850991"/>
            <a:ext cx="687870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Sous </a:t>
            </a:r>
            <a:r>
              <a:rPr lang="fr-FR" sz="1100" dirty="0"/>
              <a:t>la responsabilité des Ingénieurs en charge du Département Biomédical, et en lien avec ses collègues, le technicien biomédical réalise des opérations de maintenance, d'entretien et d'installation des dispositifs et équipements </a:t>
            </a:r>
            <a:r>
              <a:rPr lang="fr-FR" sz="1100" dirty="0" smtClean="0"/>
              <a:t>biomédicaux.</a:t>
            </a:r>
            <a:endParaRPr lang="fr-FR" sz="1100" b="1" u="sng" dirty="0" smtClean="0"/>
          </a:p>
          <a:p>
            <a:r>
              <a:rPr lang="fr-FR" sz="1100" b="1" u="sng" dirty="0" smtClean="0"/>
              <a:t>Maintenance </a:t>
            </a:r>
            <a:r>
              <a:rPr lang="fr-FR" sz="1100" b="1" u="sng" dirty="0"/>
              <a:t>: </a:t>
            </a:r>
            <a:endParaRPr lang="fr-FR" sz="1100" dirty="0"/>
          </a:p>
          <a:p>
            <a:r>
              <a:rPr lang="fr-FR" sz="1100" dirty="0"/>
              <a:t>- Suivi et réalisation des maintenances préventives et curatives, planification annuelle des maintenances préventives de son </a:t>
            </a:r>
            <a:r>
              <a:rPr lang="fr-FR" sz="1100" dirty="0" smtClean="0"/>
              <a:t>secteur.</a:t>
            </a:r>
            <a:endParaRPr lang="fr-FR" sz="1100" dirty="0"/>
          </a:p>
          <a:p>
            <a:r>
              <a:rPr lang="fr-FR" sz="1100" b="1" dirty="0"/>
              <a:t>Secteur d'intervention:</a:t>
            </a:r>
            <a:r>
              <a:rPr lang="fr-FR" sz="1100" dirty="0"/>
              <a:t> </a:t>
            </a:r>
            <a:r>
              <a:rPr lang="fr-FR" sz="1100" dirty="0" smtClean="0"/>
              <a:t>Stérilisation, </a:t>
            </a:r>
            <a:r>
              <a:rPr lang="fr-FR" sz="1100" dirty="0"/>
              <a:t>moteurs chirurgicaux, endoscopie </a:t>
            </a:r>
            <a:r>
              <a:rPr lang="fr-FR" sz="1100" dirty="0" smtClean="0"/>
              <a:t>rigide, </a:t>
            </a:r>
            <a:r>
              <a:rPr lang="fr-FR" sz="1100" dirty="0"/>
              <a:t>instrumentation, </a:t>
            </a:r>
            <a:r>
              <a:rPr lang="fr-FR" sz="1100" dirty="0" smtClean="0"/>
              <a:t>perfusion, </a:t>
            </a:r>
            <a:r>
              <a:rPr lang="fr-FR" sz="1100" dirty="0"/>
              <a:t>suppléant </a:t>
            </a:r>
            <a:r>
              <a:rPr lang="fr-FR" sz="1100" dirty="0" smtClean="0"/>
              <a:t>. </a:t>
            </a:r>
            <a:r>
              <a:rPr lang="fr-FR" sz="1100" dirty="0"/>
              <a:t>Autres DM </a:t>
            </a:r>
            <a:r>
              <a:rPr lang="fr-FR" sz="1100" dirty="0" smtClean="0"/>
              <a:t>possibles.</a:t>
            </a:r>
            <a:endParaRPr lang="fr-FR" sz="1100" dirty="0"/>
          </a:p>
          <a:p>
            <a:r>
              <a:rPr lang="fr-FR" sz="1100" b="1" dirty="0"/>
              <a:t> </a:t>
            </a:r>
            <a:endParaRPr lang="fr-FR" sz="1100" dirty="0"/>
          </a:p>
        </p:txBody>
      </p:sp>
      <p:sp>
        <p:nvSpPr>
          <p:cNvPr id="7" name="ZoneTexte 6"/>
          <p:cNvSpPr txBox="1"/>
          <p:nvPr/>
        </p:nvSpPr>
        <p:spPr>
          <a:xfrm>
            <a:off x="63518" y="7525156"/>
            <a:ext cx="32901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/>
              <a:t>Connaissances </a:t>
            </a:r>
            <a:r>
              <a:rPr lang="fr-FR" sz="1000" b="1" dirty="0"/>
              <a:t>théoriques et techniques </a:t>
            </a:r>
            <a:r>
              <a:rPr lang="fr-FR" sz="1000" dirty="0"/>
              <a:t>sur la maintenance biomédicale des secteurs en charge</a:t>
            </a:r>
          </a:p>
          <a:p>
            <a:pPr lvl="0"/>
            <a:r>
              <a:rPr lang="fr-FR" sz="1000" b="1" dirty="0"/>
              <a:t>Connaissances de l'environnement hospitalier </a:t>
            </a:r>
            <a:endParaRPr lang="fr-FR" sz="1000" b="1" dirty="0" smtClean="0"/>
          </a:p>
          <a:p>
            <a:r>
              <a:rPr lang="fr-FR" sz="1000" b="1" i="1" u="sng" dirty="0"/>
              <a:t>Niveau de formation</a:t>
            </a:r>
            <a:r>
              <a:rPr lang="fr-FR" sz="1000" dirty="0"/>
              <a:t> Bac + 2 /3: </a:t>
            </a:r>
          </a:p>
          <a:p>
            <a:r>
              <a:rPr lang="fr-FR" sz="1000" dirty="0"/>
              <a:t>• Bac+2/3 techniques biomédicales</a:t>
            </a:r>
          </a:p>
          <a:p>
            <a:r>
              <a:rPr lang="fr-FR" sz="1000" dirty="0"/>
              <a:t>• Bac+2/3 Electronique,</a:t>
            </a:r>
          </a:p>
          <a:p>
            <a:r>
              <a:rPr lang="fr-FR" sz="1000" dirty="0"/>
              <a:t>• Bac+2/3 Électrotechnique,</a:t>
            </a:r>
          </a:p>
          <a:p>
            <a:r>
              <a:rPr lang="fr-FR" sz="1000" dirty="0"/>
              <a:t>• Bac+2/3 Informatique industrielle,</a:t>
            </a:r>
          </a:p>
          <a:p>
            <a:r>
              <a:rPr lang="fr-FR" sz="1000" dirty="0"/>
              <a:t>• BTS, TSIBH, licence pro, DUT mesures physiques.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sz="12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3353666" y="5524608"/>
            <a:ext cx="345002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Poste ouvert aux titulaires et contractuels </a:t>
            </a:r>
          </a:p>
          <a:p>
            <a:pPr algn="ctr"/>
            <a:r>
              <a:rPr lang="fr-FR" sz="1200" dirty="0" smtClean="0"/>
              <a:t>Statut : 37h30 hebdomadaire </a:t>
            </a:r>
          </a:p>
          <a:p>
            <a:pPr algn="ctr"/>
            <a:endParaRPr lang="fr-FR" sz="1200" dirty="0" smtClean="0"/>
          </a:p>
          <a:p>
            <a:r>
              <a:rPr lang="fr-FR" sz="1100" dirty="0"/>
              <a:t>L’essentiel de l’activité est réalisé pour le compte du Groupe Hospitalier du Havre. En revanche, en fonction des besoins spécifiques sur le territoire, </a:t>
            </a:r>
            <a:r>
              <a:rPr lang="fr-FR" sz="1100" b="1" dirty="0"/>
              <a:t>le technicien biomédical peut être amené à se déplacer dans le cadre de ses fonctions sur l’ensemble des établissements du Groupement Hospitalier du Territoire.</a:t>
            </a:r>
            <a:r>
              <a:rPr lang="fr-FR" sz="1100" dirty="0"/>
              <a:t> </a:t>
            </a:r>
            <a:endParaRPr lang="fr-FR" sz="1100" dirty="0" smtClean="0"/>
          </a:p>
          <a:p>
            <a:pPr algn="ctr"/>
            <a:endParaRPr lang="fr-FR" sz="1200" dirty="0" smtClean="0"/>
          </a:p>
        </p:txBody>
      </p:sp>
      <p:sp>
        <p:nvSpPr>
          <p:cNvPr id="9" name="ZoneTexte 8"/>
          <p:cNvSpPr txBox="1"/>
          <p:nvPr/>
        </p:nvSpPr>
        <p:spPr>
          <a:xfrm>
            <a:off x="3353666" y="7832933"/>
            <a:ext cx="1725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Lieu de travail :</a:t>
            </a:r>
          </a:p>
          <a:p>
            <a:pPr algn="ctr"/>
            <a:endParaRPr lang="fr-FR" sz="1200" dirty="0" smtClean="0"/>
          </a:p>
          <a:p>
            <a:pPr algn="ctr"/>
            <a:r>
              <a:rPr lang="fr-FR" sz="1200" dirty="0" smtClean="0"/>
              <a:t>Hôpital Jacques Monod à Montivilliers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5253352" y="7971432"/>
            <a:ext cx="1550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Rémunération selon profil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3518" y="5232220"/>
            <a:ext cx="32105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/>
              <a:t>Administration</a:t>
            </a:r>
            <a:r>
              <a:rPr lang="fr-FR" sz="1200" dirty="0"/>
              <a:t> : rédaction et réception des commandes de pièces détachées et prestations externes dans son secteur d’activité.</a:t>
            </a:r>
          </a:p>
          <a:p>
            <a:r>
              <a:rPr lang="fr-FR" sz="1200" dirty="0"/>
              <a:t>Rédaction de protocoles et procédure en lien avec les maintenances de son secteur</a:t>
            </a:r>
          </a:p>
          <a:p>
            <a:r>
              <a:rPr lang="fr-FR" sz="1200" b="1" dirty="0"/>
              <a:t> </a:t>
            </a:r>
            <a:r>
              <a:rPr lang="fr-FR" sz="1200" b="1" u="sng" dirty="0" smtClean="0"/>
              <a:t>Gestion </a:t>
            </a:r>
            <a:r>
              <a:rPr lang="fr-FR" sz="1200" b="1" u="sng" dirty="0"/>
              <a:t>du parc de DM</a:t>
            </a:r>
            <a:r>
              <a:rPr lang="fr-FR" sz="1200" dirty="0"/>
              <a:t> : suivi des installations, inventaires et réformes (physique et comptable).</a:t>
            </a:r>
          </a:p>
          <a:p>
            <a:r>
              <a:rPr lang="fr-FR" sz="1200" b="1" dirty="0"/>
              <a:t> </a:t>
            </a:r>
            <a:r>
              <a:rPr lang="fr-FR" sz="1200" b="1" u="sng" dirty="0" smtClean="0"/>
              <a:t>Projets </a:t>
            </a:r>
            <a:r>
              <a:rPr lang="fr-FR" sz="1200" b="1" u="sng" dirty="0"/>
              <a:t>transversaux : </a:t>
            </a:r>
            <a:r>
              <a:rPr lang="fr-FR" sz="1200" dirty="0" smtClean="0"/>
              <a:t> </a:t>
            </a:r>
            <a:r>
              <a:rPr lang="fr-FR" sz="1200" dirty="0"/>
              <a:t>Participer aux différents groupes de travail de l’établissement</a:t>
            </a:r>
          </a:p>
          <a:p>
            <a:endParaRPr lang="fr-FR" sz="1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60220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E ADM TECHN.potx" id="{33611E61-DD17-4C82-8E4B-CCAA642A8383}" vid="{3AAF94D8-DA15-4FA0-B586-EE2264F9C0A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 ADM TECHN (1)</Template>
  <TotalTime>108</TotalTime>
  <Words>273</Words>
  <Application>Microsoft Office PowerPoint</Application>
  <PresentationFormat>Format A4 (210 x 297 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Groupe Hospitalier du Havre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CAPRON Natacha</dc:creator>
  <cp:lastModifiedBy>OLIVIER Sandrine (Reanimation Chirurgicale)</cp:lastModifiedBy>
  <cp:revision>19</cp:revision>
  <dcterms:created xsi:type="dcterms:W3CDTF">2024-09-04T07:33:52Z</dcterms:created>
  <dcterms:modified xsi:type="dcterms:W3CDTF">2025-10-14T14:24:46Z</dcterms:modified>
</cp:coreProperties>
</file>