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8" d="100"/>
          <a:sy n="118" d="100"/>
        </p:scale>
        <p:origin x="2232" y="-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49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40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87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2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32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01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18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08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2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33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CE759-732F-44F9-BE79-0FFD3E419594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1E5B-47CE-4917-8705-42A188787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88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32548" y="2580673"/>
            <a:ext cx="3052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Secr</a:t>
            </a:r>
            <a:r>
              <a:rPr lang="fr-FR" sz="1600" b="1" dirty="0" smtClean="0">
                <a:solidFill>
                  <a:schemeClr val="bg1"/>
                </a:solidFill>
              </a:rPr>
              <a:t>étaire Médical en Consultations Anesthésie</a:t>
            </a:r>
            <a:endParaRPr lang="fr-FR" sz="16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H/F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758" y="3971313"/>
            <a:ext cx="6643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Rattaché(e) au </a:t>
            </a:r>
            <a:r>
              <a:rPr lang="fr-FR" sz="1100" dirty="0" smtClean="0"/>
              <a:t>Département d’Anesthésie, </a:t>
            </a:r>
            <a:r>
              <a:rPr lang="fr-FR" sz="1100" dirty="0" smtClean="0"/>
              <a:t>vos principales missions sont : </a:t>
            </a:r>
          </a:p>
          <a:p>
            <a:pPr algn="just"/>
            <a:endParaRPr lang="fr-FR" sz="1100" dirty="0" smtClean="0"/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Accueillir et Renseigner les patients;</a:t>
            </a:r>
            <a:endParaRPr lang="fr-FR" sz="1100" dirty="0" smtClean="0"/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Planifier les activités (agenda des consultations, admissions, RDV de spécialité, planning médecin, …) ;</a:t>
            </a:r>
            <a:endParaRPr lang="fr-FR" sz="1100" dirty="0" smtClean="0"/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Gérer, saisir et classer les informations relatives au dossier patient ;</a:t>
            </a:r>
            <a:endParaRPr lang="fr-FR" sz="1100" dirty="0" smtClean="0"/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Etre en support à l’activité de l’anesthésie (compte rendu de réunion, codage, gestion du planning …) ;</a:t>
            </a:r>
            <a:endParaRPr lang="fr-FR" sz="1100" dirty="0" smtClean="0"/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Tenir des tableaux de bord relevant les statistiques de l’activité médicale ;</a:t>
            </a:r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Etablir les dossiers de pré admissions ;</a:t>
            </a:r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Gérer et coordonner le programme de consultations </a:t>
            </a:r>
            <a:r>
              <a:rPr lang="fr-FR" sz="1100" dirty="0" smtClean="0"/>
              <a:t>;</a:t>
            </a:r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Formaliser et diffuser le planning des MAR ;</a:t>
            </a:r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Concevoir et rédiger des documents relatifs au </a:t>
            </a:r>
          </a:p>
          <a:p>
            <a:pPr algn="just"/>
            <a:r>
              <a:rPr lang="fr-FR" sz="1100" dirty="0"/>
              <a:t>d</a:t>
            </a:r>
            <a:r>
              <a:rPr lang="fr-FR" sz="1100" dirty="0" smtClean="0"/>
              <a:t>omaine d’activité ; </a:t>
            </a:r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Planifier les réunions ;</a:t>
            </a:r>
          </a:p>
          <a:p>
            <a:pPr marL="171450" indent="-171450" algn="just">
              <a:buFontTx/>
              <a:buChar char="-"/>
            </a:pPr>
            <a:r>
              <a:rPr lang="fr-FR" sz="1100" dirty="0" smtClean="0"/>
              <a:t>Participer aux réunions du domaine d’activités et </a:t>
            </a:r>
          </a:p>
          <a:p>
            <a:pPr algn="just"/>
            <a:r>
              <a:rPr lang="fr-FR" sz="1100" dirty="0"/>
              <a:t>é</a:t>
            </a:r>
            <a:r>
              <a:rPr lang="fr-FR" sz="1100" dirty="0" smtClean="0"/>
              <a:t>laborer les comptes rendus ;</a:t>
            </a:r>
          </a:p>
          <a:p>
            <a:pPr algn="just"/>
            <a:r>
              <a:rPr lang="fr-FR" sz="1100" dirty="0" smtClean="0"/>
              <a:t>-    Participer au codage de l’activité de l’anesthésie … .</a:t>
            </a:r>
            <a:endParaRPr lang="fr-FR" sz="11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63517" y="7793223"/>
            <a:ext cx="32028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Diplômé(e) en secrétariat médical.</a:t>
            </a:r>
          </a:p>
          <a:p>
            <a:endParaRPr lang="fr-FR" sz="1100" dirty="0" smtClean="0"/>
          </a:p>
          <a:p>
            <a:r>
              <a:rPr lang="fr-FR" sz="1100" dirty="0" smtClean="0"/>
              <a:t>Expérience de 3 à 5 ans sur un poste similaire.</a:t>
            </a:r>
          </a:p>
          <a:p>
            <a:endParaRPr lang="fr-FR" sz="1100" dirty="0"/>
          </a:p>
          <a:p>
            <a:r>
              <a:rPr lang="fr-FR" sz="1100" dirty="0" smtClean="0"/>
              <a:t>Maîtrise des outils bureautique et du vocabulaire médical.</a:t>
            </a:r>
            <a:endParaRPr lang="fr-FR" sz="1100" dirty="0" smtClean="0"/>
          </a:p>
          <a:p>
            <a:endParaRPr lang="fr-FR" sz="12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3353666" y="5817485"/>
            <a:ext cx="34500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Poste ouvert aux titulaires et contractuels </a:t>
            </a:r>
          </a:p>
          <a:p>
            <a:pPr algn="ctr"/>
            <a:r>
              <a:rPr lang="fr-FR" sz="1200" dirty="0" smtClean="0"/>
              <a:t>(CDD 6 mois renouvelable)</a:t>
            </a:r>
            <a:endParaRPr lang="fr-FR" sz="1200" dirty="0" smtClean="0"/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Quotité de travail :  50%</a:t>
            </a:r>
            <a:endParaRPr lang="fr-FR" sz="1200" dirty="0" smtClean="0"/>
          </a:p>
          <a:p>
            <a:pPr algn="ctr"/>
            <a:r>
              <a:rPr lang="fr-FR" sz="1200" dirty="0" smtClean="0"/>
              <a:t>Grade : </a:t>
            </a:r>
            <a:r>
              <a:rPr lang="fr-FR" sz="1200" dirty="0" smtClean="0"/>
              <a:t>Adjoint Administratif 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28 jours de CP et 14 jours de RTT</a:t>
            </a:r>
            <a:endParaRPr lang="fr-FR" sz="1200" dirty="0" smtClean="0"/>
          </a:p>
          <a:p>
            <a:pPr algn="ctr"/>
            <a:endParaRPr lang="fr-FR" sz="12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3353666" y="7832933"/>
            <a:ext cx="1725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Lieu de travail :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Hôpital Jacques Monod à Montivilliers</a:t>
            </a:r>
            <a:endParaRPr lang="fr-FR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5166017" y="7925754"/>
            <a:ext cx="1691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Rémunération :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1100€ brut mensuelle</a:t>
            </a:r>
          </a:p>
          <a:p>
            <a:pPr algn="ctr"/>
            <a:r>
              <a:rPr lang="fr-FR" sz="1200" dirty="0" smtClean="0"/>
              <a:t>Soit 885€ net mensuelle</a:t>
            </a:r>
            <a:r>
              <a:rPr lang="fr-FR" sz="1200" dirty="0" smtClean="0"/>
              <a:t>.</a:t>
            </a:r>
            <a:endParaRPr lang="fr-FR" sz="1200" dirty="0" smtClean="0"/>
          </a:p>
          <a:p>
            <a:pPr algn="ctr"/>
            <a:endParaRPr lang="fr-FR" sz="1200" dirty="0" smtClean="0"/>
          </a:p>
          <a:p>
            <a:pPr algn="ctr"/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56022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 ADM TECHN.potx" id="{33611E61-DD17-4C82-8E4B-CCAA642A8383}" vid="{3AAF94D8-DA15-4FA0-B586-EE2264F9C0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ADM TECHN (1)</Template>
  <TotalTime>155</TotalTime>
  <Words>223</Words>
  <Application>Microsoft Office PowerPoint</Application>
  <PresentationFormat>Format A4 (210 x 297 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Groupe Hospitalier du Havre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CAPRON Natacha</dc:creator>
  <cp:lastModifiedBy>CAPRON Natacha</cp:lastModifiedBy>
  <cp:revision>22</cp:revision>
  <dcterms:created xsi:type="dcterms:W3CDTF">2024-09-04T07:33:52Z</dcterms:created>
  <dcterms:modified xsi:type="dcterms:W3CDTF">2025-06-16T09:01:18Z</dcterms:modified>
</cp:coreProperties>
</file>